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2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E4EEB-EAA6-A74C-845B-AD7DCCF15074}" type="datetimeFigureOut">
              <a:rPr lang="fr-FR" smtClean="0"/>
              <a:t>12/01/2017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8553-B886-614B-9321-FB1C0CDB112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8321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E4EEB-EAA6-A74C-845B-AD7DCCF15074}" type="datetimeFigureOut">
              <a:rPr lang="fr-FR" smtClean="0"/>
              <a:t>12/01/2017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8553-B886-614B-9321-FB1C0CDB112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3350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E4EEB-EAA6-A74C-845B-AD7DCCF15074}" type="datetimeFigureOut">
              <a:rPr lang="fr-FR" smtClean="0"/>
              <a:t>12/01/2017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8553-B886-614B-9321-FB1C0CDB112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396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E4EEB-EAA6-A74C-845B-AD7DCCF15074}" type="datetimeFigureOut">
              <a:rPr lang="fr-FR" smtClean="0"/>
              <a:t>12/01/2017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8553-B886-614B-9321-FB1C0CDB112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0905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E4EEB-EAA6-A74C-845B-AD7DCCF15074}" type="datetimeFigureOut">
              <a:rPr lang="fr-FR" smtClean="0"/>
              <a:t>12/01/2017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8553-B886-614B-9321-FB1C0CDB112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4561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E4EEB-EAA6-A74C-845B-AD7DCCF15074}" type="datetimeFigureOut">
              <a:rPr lang="fr-FR" smtClean="0"/>
              <a:t>12/01/2017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8553-B886-614B-9321-FB1C0CDB112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1702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E4EEB-EAA6-A74C-845B-AD7DCCF15074}" type="datetimeFigureOut">
              <a:rPr lang="fr-FR" smtClean="0"/>
              <a:t>12/01/2017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8553-B886-614B-9321-FB1C0CDB112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0460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E4EEB-EAA6-A74C-845B-AD7DCCF15074}" type="datetimeFigureOut">
              <a:rPr lang="fr-FR" smtClean="0"/>
              <a:t>12/01/2017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8553-B886-614B-9321-FB1C0CDB112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900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E4EEB-EAA6-A74C-845B-AD7DCCF15074}" type="datetimeFigureOut">
              <a:rPr lang="fr-FR" smtClean="0"/>
              <a:t>12/01/2017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8553-B886-614B-9321-FB1C0CDB112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7849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E4EEB-EAA6-A74C-845B-AD7DCCF15074}" type="datetimeFigureOut">
              <a:rPr lang="fr-FR" smtClean="0"/>
              <a:t>12/01/2017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8553-B886-614B-9321-FB1C0CDB112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04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E4EEB-EAA6-A74C-845B-AD7DCCF15074}" type="datetimeFigureOut">
              <a:rPr lang="fr-FR" smtClean="0"/>
              <a:t>12/01/2017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8553-B886-614B-9321-FB1C0CDB112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6741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E4EEB-EAA6-A74C-845B-AD7DCCF15074}" type="datetimeFigureOut">
              <a:rPr lang="fr-FR" smtClean="0"/>
              <a:t>12/01/2017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88553-B886-614B-9321-FB1C0CDB112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2812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Diapositive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974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Diapositive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622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Diapositiv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542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Diapositive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229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Diapositive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413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Diapositive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929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Diapositive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08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Diapositive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230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Diapositive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328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Diapositive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15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Diapositive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455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Diapositive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552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Diapositive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5810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Diapositive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5833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Diapositive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916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Diapositive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36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Diapositive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2362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Diapositive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8771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Diapositive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5202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Diapositive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519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Diapositive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1989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Diapositive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25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Diapositive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5202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Diapositive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79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Diapositive3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299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Diapositive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3930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Diapositive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5873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Diapositive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0849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Diapositive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85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Diapositive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836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Diapositive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267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Diapositive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457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Diapositive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488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Diapositive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23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Diapositive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026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Macintosh PowerPoint</Application>
  <PresentationFormat>Présentation à l'écran (4:3)</PresentationFormat>
  <Paragraphs>0</Paragraphs>
  <Slides>35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3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 Claude Derniame</dc:creator>
  <cp:lastModifiedBy>Jean Claude Derniame</cp:lastModifiedBy>
  <cp:revision>3</cp:revision>
  <dcterms:created xsi:type="dcterms:W3CDTF">2017-01-12T14:43:55Z</dcterms:created>
  <dcterms:modified xsi:type="dcterms:W3CDTF">2017-01-12T14:56:32Z</dcterms:modified>
</cp:coreProperties>
</file>